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 id="28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K3LflwfRWIoWPCaZzghFZkUX-v9jXhdA3wYzSqEwShU/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3396342"/>
            <a:ext cx="6776357" cy="3158001"/>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a:solidFill>
                  <a:srgbClr val="FFFF66"/>
                </a:solidFill>
                <a:latin typeface="Calibri"/>
                <a:ea typeface="Calibri"/>
                <a:cs typeface="Calibri"/>
                <a:sym typeface="Calibri"/>
              </a:rPr>
              <a:t>Classify the data in our course survey</a:t>
            </a:r>
          </a:p>
        </p:txBody>
      </p:sp>
      <p:sp>
        <p:nvSpPr>
          <p:cNvPr id="231" name="Shape 231"/>
          <p:cNvSpPr/>
          <p:nvPr/>
        </p:nvSpPr>
        <p:spPr>
          <a:xfrm>
            <a:off x="490191" y="1723614"/>
            <a:ext cx="707910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Cartegorical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Ratio</a:t>
            </a:r>
          </a:p>
          <a:p>
            <a:pPr marL="0" marR="0" lvl="0" indent="0" algn="l" rtl="0">
              <a:spcBef>
                <a:spcPts val="0"/>
              </a:spcBef>
              <a:buNone/>
            </a:pPr>
            <a:endParaRPr sz="4000">
              <a:solidFill>
                <a:srgbClr val="FFFF66"/>
              </a:solidFill>
              <a:latin typeface="Calibri"/>
              <a:ea typeface="Calibri"/>
              <a:cs typeface="Calibri"/>
              <a:sym typeface="Calibri"/>
            </a:endParaRPr>
          </a:p>
        </p:txBody>
      </p:sp>
      <p:sp>
        <p:nvSpPr>
          <p:cNvPr id="2" name="Rectangle 1"/>
          <p:cNvSpPr/>
          <p:nvPr/>
        </p:nvSpPr>
        <p:spPr>
          <a:xfrm>
            <a:off x="3713516" y="5533153"/>
            <a:ext cx="4572000" cy="738664"/>
          </a:xfrm>
          <a:prstGeom prst="rect">
            <a:avLst/>
          </a:prstGeom>
        </p:spPr>
        <p:txBody>
          <a:bodyPr>
            <a:spAutoFit/>
          </a:bodyPr>
          <a:lstStyle/>
          <a:p>
            <a:r>
              <a:rPr lang="en-US" dirty="0">
                <a:hlinkClick r:id="rId3"/>
              </a:rPr>
              <a:t>https://docs.google.com/spreadsheets/d/1K3LflwfRWIoWPCaZzghFZkUX-v9jXhdA3wYzSqEwShU/edit?usp=sharing</a:t>
            </a:r>
            <a:r>
              <a:rPr lang="en-US" dirty="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a:hlinkClick r:id="rId4"/>
              </a:rPr>
              <a:t>Tukey and </a:t>
            </a:r>
            <a:r>
              <a:rPr lang="en-US" sz="3200" dirty="0" err="1">
                <a:hlinkClick r:id="rId4"/>
              </a:rPr>
              <a:t>visulization</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https://medium.com/bahmni-blog/introduction-to-exploratory-data-analysis-of-bahmni-using-r-6c186fd6f010</a:t>
            </a:r>
            <a:r>
              <a:rPr lang="en-US" dirty="0"/>
              <a:t> </a:t>
            </a:r>
          </a:p>
        </p:txBody>
      </p:sp>
    </p:spTree>
    <p:extLst>
      <p:ext uri="{BB962C8B-B14F-4D97-AF65-F5344CB8AC3E}">
        <p14:creationId xmlns:p14="http://schemas.microsoft.com/office/powerpoint/2010/main" val="357089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What’s easier to understand?</a:t>
            </a: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The “tidyverse” provides a set of tools for managing and visualizing complex datasets.</a:t>
            </a: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https://youtu.be/ZdPNBF6GWBw</a:t>
            </a:r>
            <a:r>
              <a:rPr lang="en-US" dirty="0"/>
              <a:t> </a:t>
            </a:r>
          </a:p>
        </p:txBody>
      </p:sp>
    </p:spTree>
    <p:extLst>
      <p:ext uri="{BB962C8B-B14F-4D97-AF65-F5344CB8AC3E}">
        <p14:creationId xmlns:p14="http://schemas.microsoft.com/office/powerpoint/2010/main" val="163034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1428</Words>
  <Application>Microsoft Office PowerPoint</Application>
  <PresentationFormat>On-screen Show (4:3)</PresentationFormat>
  <Paragraphs>201</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Gerald Shannon</cp:lastModifiedBy>
  <cp:revision>12</cp:revision>
  <dcterms:modified xsi:type="dcterms:W3CDTF">2019-08-16T15:36:45Z</dcterms:modified>
</cp:coreProperties>
</file>